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5" r:id="rId8"/>
    <p:sldId id="262" r:id="rId9"/>
    <p:sldId id="266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41C717-89F7-4E71-81E0-A2CF93B889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BF8645C-8FD1-45CC-B985-9E336EE54605}">
      <dgm:prSet/>
      <dgm:spPr/>
      <dgm:t>
        <a:bodyPr/>
        <a:lstStyle/>
        <a:p>
          <a:r>
            <a:rPr lang="pt-PT"/>
            <a:t>Introdução</a:t>
          </a:r>
          <a:endParaRPr lang="en-US"/>
        </a:p>
      </dgm:t>
    </dgm:pt>
    <dgm:pt modelId="{44BE5071-0708-4E9B-8EAB-4BB3452285CE}" type="parTrans" cxnId="{7B82CBBB-103C-40FD-ABD6-567267D617BE}">
      <dgm:prSet/>
      <dgm:spPr/>
      <dgm:t>
        <a:bodyPr/>
        <a:lstStyle/>
        <a:p>
          <a:endParaRPr lang="en-US"/>
        </a:p>
      </dgm:t>
    </dgm:pt>
    <dgm:pt modelId="{84B15B8C-5D78-4AA9-B472-EBA87B50B460}" type="sibTrans" cxnId="{7B82CBBB-103C-40FD-ABD6-567267D617BE}">
      <dgm:prSet/>
      <dgm:spPr/>
      <dgm:t>
        <a:bodyPr/>
        <a:lstStyle/>
        <a:p>
          <a:endParaRPr lang="en-US"/>
        </a:p>
      </dgm:t>
    </dgm:pt>
    <dgm:pt modelId="{46678789-33B8-4E71-BA60-BF639C599A9F}">
      <dgm:prSet/>
      <dgm:spPr/>
      <dgm:t>
        <a:bodyPr/>
        <a:lstStyle/>
        <a:p>
          <a:r>
            <a:rPr lang="pt-PT"/>
            <a:t>Modelo de Negócio</a:t>
          </a:r>
          <a:endParaRPr lang="en-US"/>
        </a:p>
      </dgm:t>
    </dgm:pt>
    <dgm:pt modelId="{8BF319A5-0D3B-4B5A-B8FC-326186A3389C}" type="parTrans" cxnId="{993853E8-F9FA-4C77-81C2-F998F9BDCF4E}">
      <dgm:prSet/>
      <dgm:spPr/>
      <dgm:t>
        <a:bodyPr/>
        <a:lstStyle/>
        <a:p>
          <a:endParaRPr lang="en-US"/>
        </a:p>
      </dgm:t>
    </dgm:pt>
    <dgm:pt modelId="{8C27F635-A93F-48CF-BA47-FCF516936C15}" type="sibTrans" cxnId="{993853E8-F9FA-4C77-81C2-F998F9BDCF4E}">
      <dgm:prSet/>
      <dgm:spPr/>
      <dgm:t>
        <a:bodyPr/>
        <a:lstStyle/>
        <a:p>
          <a:endParaRPr lang="en-US"/>
        </a:p>
      </dgm:t>
    </dgm:pt>
    <dgm:pt modelId="{E599A8DF-3432-4F13-9A2E-E4448EC53FE3}">
      <dgm:prSet/>
      <dgm:spPr/>
      <dgm:t>
        <a:bodyPr/>
        <a:lstStyle/>
        <a:p>
          <a:r>
            <a:rPr lang="pt-PT"/>
            <a:t>Arquitetura da Solução</a:t>
          </a:r>
          <a:endParaRPr lang="en-US"/>
        </a:p>
      </dgm:t>
    </dgm:pt>
    <dgm:pt modelId="{58AD589E-9980-461D-B48F-86BA4A231388}" type="parTrans" cxnId="{975370F3-90F7-46DD-ADE8-DD6AB733895D}">
      <dgm:prSet/>
      <dgm:spPr/>
      <dgm:t>
        <a:bodyPr/>
        <a:lstStyle/>
        <a:p>
          <a:endParaRPr lang="en-US"/>
        </a:p>
      </dgm:t>
    </dgm:pt>
    <dgm:pt modelId="{B14973B8-0E5B-4AC3-A0DA-1F6E9ADBFD9A}" type="sibTrans" cxnId="{975370F3-90F7-46DD-ADE8-DD6AB733895D}">
      <dgm:prSet/>
      <dgm:spPr/>
      <dgm:t>
        <a:bodyPr/>
        <a:lstStyle/>
        <a:p>
          <a:endParaRPr lang="en-US"/>
        </a:p>
      </dgm:t>
    </dgm:pt>
    <dgm:pt modelId="{91BAB5AC-AB6F-4CF6-83DC-2D88E0721A68}">
      <dgm:prSet/>
      <dgm:spPr/>
      <dgm:t>
        <a:bodyPr/>
        <a:lstStyle/>
        <a:p>
          <a:r>
            <a:rPr lang="pt-PT"/>
            <a:t>Dashboard</a:t>
          </a:r>
          <a:endParaRPr lang="en-US"/>
        </a:p>
      </dgm:t>
    </dgm:pt>
    <dgm:pt modelId="{26D83D69-6773-4B9D-91B1-8545234A8B9E}" type="parTrans" cxnId="{23DCAF64-740E-4C5F-B1FB-2E11531BB5DF}">
      <dgm:prSet/>
      <dgm:spPr/>
      <dgm:t>
        <a:bodyPr/>
        <a:lstStyle/>
        <a:p>
          <a:endParaRPr lang="en-US"/>
        </a:p>
      </dgm:t>
    </dgm:pt>
    <dgm:pt modelId="{650DEEF0-30BA-4E72-ABE8-2406A68362CB}" type="sibTrans" cxnId="{23DCAF64-740E-4C5F-B1FB-2E11531BB5DF}">
      <dgm:prSet/>
      <dgm:spPr/>
      <dgm:t>
        <a:bodyPr/>
        <a:lstStyle/>
        <a:p>
          <a:endParaRPr lang="en-US"/>
        </a:p>
      </dgm:t>
    </dgm:pt>
    <dgm:pt modelId="{D4A9E8EE-E4FD-4EBF-AA17-DEDA557EB60B}">
      <dgm:prSet/>
      <dgm:spPr/>
      <dgm:t>
        <a:bodyPr/>
        <a:lstStyle/>
        <a:p>
          <a:r>
            <a:rPr lang="pt-PT"/>
            <a:t>Documentos Gerados</a:t>
          </a:r>
          <a:endParaRPr lang="en-US"/>
        </a:p>
      </dgm:t>
    </dgm:pt>
    <dgm:pt modelId="{B6698CDB-E9EB-4716-8CD0-3E1B229B52BE}" type="parTrans" cxnId="{ED267AF4-2478-4EE4-A242-B0F7B2237B72}">
      <dgm:prSet/>
      <dgm:spPr/>
      <dgm:t>
        <a:bodyPr/>
        <a:lstStyle/>
        <a:p>
          <a:endParaRPr lang="en-US"/>
        </a:p>
      </dgm:t>
    </dgm:pt>
    <dgm:pt modelId="{C63DA76F-D675-43A4-B81D-3285A974BC67}" type="sibTrans" cxnId="{ED267AF4-2478-4EE4-A242-B0F7B2237B72}">
      <dgm:prSet/>
      <dgm:spPr/>
      <dgm:t>
        <a:bodyPr/>
        <a:lstStyle/>
        <a:p>
          <a:endParaRPr lang="en-US"/>
        </a:p>
      </dgm:t>
    </dgm:pt>
    <dgm:pt modelId="{A27A2057-723E-4B15-AEEC-7A9D8BC0E91B}">
      <dgm:prSet/>
      <dgm:spPr/>
      <dgm:t>
        <a:bodyPr/>
        <a:lstStyle/>
        <a:p>
          <a:r>
            <a:rPr lang="pt-PT"/>
            <a:t>Conclusão</a:t>
          </a:r>
          <a:endParaRPr lang="en-US"/>
        </a:p>
      </dgm:t>
    </dgm:pt>
    <dgm:pt modelId="{576F03CE-F6E8-4680-A344-D04F31CB21D9}" type="parTrans" cxnId="{FD9A7318-C23A-47E0-898B-FFC24FDE6B20}">
      <dgm:prSet/>
      <dgm:spPr/>
      <dgm:t>
        <a:bodyPr/>
        <a:lstStyle/>
        <a:p>
          <a:endParaRPr lang="en-US"/>
        </a:p>
      </dgm:t>
    </dgm:pt>
    <dgm:pt modelId="{820FFB8E-1860-400F-B284-74792135B3F9}" type="sibTrans" cxnId="{FD9A7318-C23A-47E0-898B-FFC24FDE6B20}">
      <dgm:prSet/>
      <dgm:spPr/>
      <dgm:t>
        <a:bodyPr/>
        <a:lstStyle/>
        <a:p>
          <a:endParaRPr lang="en-US"/>
        </a:p>
      </dgm:t>
    </dgm:pt>
    <dgm:pt modelId="{0BFEBD3E-D92F-4ED4-A597-F758E8F4484D}" type="pres">
      <dgm:prSet presAssocID="{FE41C717-89F7-4E71-81E0-A2CF93B889C8}" presName="root" presStyleCnt="0">
        <dgm:presLayoutVars>
          <dgm:dir/>
          <dgm:resizeHandles val="exact"/>
        </dgm:presLayoutVars>
      </dgm:prSet>
      <dgm:spPr/>
    </dgm:pt>
    <dgm:pt modelId="{AC7C63CA-925C-4D94-8747-298C784FF016}" type="pres">
      <dgm:prSet presAssocID="{2BF8645C-8FD1-45CC-B985-9E336EE54605}" presName="compNode" presStyleCnt="0"/>
      <dgm:spPr/>
    </dgm:pt>
    <dgm:pt modelId="{480C64F4-9931-4E16-9270-681EE9EBBB50}" type="pres">
      <dgm:prSet presAssocID="{2BF8645C-8FD1-45CC-B985-9E336EE54605}" presName="bgRect" presStyleLbl="bgShp" presStyleIdx="0" presStyleCnt="6"/>
      <dgm:spPr/>
    </dgm:pt>
    <dgm:pt modelId="{69A723CA-71B7-4F35-99C7-C9D335E132C2}" type="pres">
      <dgm:prSet presAssocID="{2BF8645C-8FD1-45CC-B985-9E336EE5460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65AEFB0-59E4-492A-A694-B559F28683D7}" type="pres">
      <dgm:prSet presAssocID="{2BF8645C-8FD1-45CC-B985-9E336EE54605}" presName="spaceRect" presStyleCnt="0"/>
      <dgm:spPr/>
    </dgm:pt>
    <dgm:pt modelId="{666E3233-512D-49A0-974A-0017AD0612FB}" type="pres">
      <dgm:prSet presAssocID="{2BF8645C-8FD1-45CC-B985-9E336EE54605}" presName="parTx" presStyleLbl="revTx" presStyleIdx="0" presStyleCnt="6">
        <dgm:presLayoutVars>
          <dgm:chMax val="0"/>
          <dgm:chPref val="0"/>
        </dgm:presLayoutVars>
      </dgm:prSet>
      <dgm:spPr/>
    </dgm:pt>
    <dgm:pt modelId="{7314A732-932A-4A3F-B499-276D2B04B8B5}" type="pres">
      <dgm:prSet presAssocID="{84B15B8C-5D78-4AA9-B472-EBA87B50B460}" presName="sibTrans" presStyleCnt="0"/>
      <dgm:spPr/>
    </dgm:pt>
    <dgm:pt modelId="{ECDC93F9-3386-49FA-AE3C-51B191D93F82}" type="pres">
      <dgm:prSet presAssocID="{46678789-33B8-4E71-BA60-BF639C599A9F}" presName="compNode" presStyleCnt="0"/>
      <dgm:spPr/>
    </dgm:pt>
    <dgm:pt modelId="{47439563-FB22-45E4-8046-07C905851D04}" type="pres">
      <dgm:prSet presAssocID="{46678789-33B8-4E71-BA60-BF639C599A9F}" presName="bgRect" presStyleLbl="bgShp" presStyleIdx="1" presStyleCnt="6"/>
      <dgm:spPr/>
    </dgm:pt>
    <dgm:pt modelId="{45AF5F43-719C-4F89-AEA7-7BDA8C5B4A1E}" type="pres">
      <dgm:prSet presAssocID="{46678789-33B8-4E71-BA60-BF639C599A9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FD97659-3C03-4E82-B862-F9411F04062A}" type="pres">
      <dgm:prSet presAssocID="{46678789-33B8-4E71-BA60-BF639C599A9F}" presName="spaceRect" presStyleCnt="0"/>
      <dgm:spPr/>
    </dgm:pt>
    <dgm:pt modelId="{95298375-BE98-42B7-B90A-549F5FC3898A}" type="pres">
      <dgm:prSet presAssocID="{46678789-33B8-4E71-BA60-BF639C599A9F}" presName="parTx" presStyleLbl="revTx" presStyleIdx="1" presStyleCnt="6">
        <dgm:presLayoutVars>
          <dgm:chMax val="0"/>
          <dgm:chPref val="0"/>
        </dgm:presLayoutVars>
      </dgm:prSet>
      <dgm:spPr/>
    </dgm:pt>
    <dgm:pt modelId="{130FEAB6-DC0F-4947-98E3-B158077363C7}" type="pres">
      <dgm:prSet presAssocID="{8C27F635-A93F-48CF-BA47-FCF516936C15}" presName="sibTrans" presStyleCnt="0"/>
      <dgm:spPr/>
    </dgm:pt>
    <dgm:pt modelId="{B845CC64-0BDD-4294-A55A-1E76E11F205E}" type="pres">
      <dgm:prSet presAssocID="{E599A8DF-3432-4F13-9A2E-E4448EC53FE3}" presName="compNode" presStyleCnt="0"/>
      <dgm:spPr/>
    </dgm:pt>
    <dgm:pt modelId="{EF6EC536-0A6C-4646-ABB4-22CEAE0EEB4E}" type="pres">
      <dgm:prSet presAssocID="{E599A8DF-3432-4F13-9A2E-E4448EC53FE3}" presName="bgRect" presStyleLbl="bgShp" presStyleIdx="2" presStyleCnt="6"/>
      <dgm:spPr/>
    </dgm:pt>
    <dgm:pt modelId="{772B383E-C302-48D3-8907-50B2784EBD54}" type="pres">
      <dgm:prSet presAssocID="{E599A8DF-3432-4F13-9A2E-E4448EC53FE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0B0C22-E06C-4A73-B530-7D8D6C2B7554}" type="pres">
      <dgm:prSet presAssocID="{E599A8DF-3432-4F13-9A2E-E4448EC53FE3}" presName="spaceRect" presStyleCnt="0"/>
      <dgm:spPr/>
    </dgm:pt>
    <dgm:pt modelId="{54B97BF6-4A0C-430E-B32F-94F4CB2A017D}" type="pres">
      <dgm:prSet presAssocID="{E599A8DF-3432-4F13-9A2E-E4448EC53FE3}" presName="parTx" presStyleLbl="revTx" presStyleIdx="2" presStyleCnt="6">
        <dgm:presLayoutVars>
          <dgm:chMax val="0"/>
          <dgm:chPref val="0"/>
        </dgm:presLayoutVars>
      </dgm:prSet>
      <dgm:spPr/>
    </dgm:pt>
    <dgm:pt modelId="{D5FA9EDA-886F-473A-B4D2-48FA90334792}" type="pres">
      <dgm:prSet presAssocID="{B14973B8-0E5B-4AC3-A0DA-1F6E9ADBFD9A}" presName="sibTrans" presStyleCnt="0"/>
      <dgm:spPr/>
    </dgm:pt>
    <dgm:pt modelId="{4BE7C371-702F-43D3-999F-4DDAEF527042}" type="pres">
      <dgm:prSet presAssocID="{91BAB5AC-AB6F-4CF6-83DC-2D88E0721A68}" presName="compNode" presStyleCnt="0"/>
      <dgm:spPr/>
    </dgm:pt>
    <dgm:pt modelId="{2F1E8E8D-C24B-4971-8554-79FDAE7B5B59}" type="pres">
      <dgm:prSet presAssocID="{91BAB5AC-AB6F-4CF6-83DC-2D88E0721A68}" presName="bgRect" presStyleLbl="bgShp" presStyleIdx="3" presStyleCnt="6"/>
      <dgm:spPr/>
    </dgm:pt>
    <dgm:pt modelId="{3C18D2CF-9740-4B40-A125-2639D56D788A}" type="pres">
      <dgm:prSet presAssocID="{91BAB5AC-AB6F-4CF6-83DC-2D88E0721A6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D21D0A14-DED8-4079-A64D-4C006A8A87BC}" type="pres">
      <dgm:prSet presAssocID="{91BAB5AC-AB6F-4CF6-83DC-2D88E0721A68}" presName="spaceRect" presStyleCnt="0"/>
      <dgm:spPr/>
    </dgm:pt>
    <dgm:pt modelId="{BBA57C52-DFA9-40EC-A331-E1C6C9CE7976}" type="pres">
      <dgm:prSet presAssocID="{91BAB5AC-AB6F-4CF6-83DC-2D88E0721A68}" presName="parTx" presStyleLbl="revTx" presStyleIdx="3" presStyleCnt="6">
        <dgm:presLayoutVars>
          <dgm:chMax val="0"/>
          <dgm:chPref val="0"/>
        </dgm:presLayoutVars>
      </dgm:prSet>
      <dgm:spPr/>
    </dgm:pt>
    <dgm:pt modelId="{C424FEE0-7638-46C8-95B2-6A4405F1A302}" type="pres">
      <dgm:prSet presAssocID="{650DEEF0-30BA-4E72-ABE8-2406A68362CB}" presName="sibTrans" presStyleCnt="0"/>
      <dgm:spPr/>
    </dgm:pt>
    <dgm:pt modelId="{C1B338E8-1EAA-4657-8156-1BAF7684AA2D}" type="pres">
      <dgm:prSet presAssocID="{D4A9E8EE-E4FD-4EBF-AA17-DEDA557EB60B}" presName="compNode" presStyleCnt="0"/>
      <dgm:spPr/>
    </dgm:pt>
    <dgm:pt modelId="{0E5A0F7C-2B3C-471F-864D-6DC3D46538B4}" type="pres">
      <dgm:prSet presAssocID="{D4A9E8EE-E4FD-4EBF-AA17-DEDA557EB60B}" presName="bgRect" presStyleLbl="bgShp" presStyleIdx="4" presStyleCnt="6"/>
      <dgm:spPr/>
    </dgm:pt>
    <dgm:pt modelId="{DE593970-F9B1-4964-B623-98B6557CE825}" type="pres">
      <dgm:prSet presAssocID="{D4A9E8EE-E4FD-4EBF-AA17-DEDA557EB60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4136C1F-765C-4D24-BB8F-D312428E51B0}" type="pres">
      <dgm:prSet presAssocID="{D4A9E8EE-E4FD-4EBF-AA17-DEDA557EB60B}" presName="spaceRect" presStyleCnt="0"/>
      <dgm:spPr/>
    </dgm:pt>
    <dgm:pt modelId="{B945FF65-D1D6-46E5-8434-32F3060B57E3}" type="pres">
      <dgm:prSet presAssocID="{D4A9E8EE-E4FD-4EBF-AA17-DEDA557EB60B}" presName="parTx" presStyleLbl="revTx" presStyleIdx="4" presStyleCnt="6">
        <dgm:presLayoutVars>
          <dgm:chMax val="0"/>
          <dgm:chPref val="0"/>
        </dgm:presLayoutVars>
      </dgm:prSet>
      <dgm:spPr/>
    </dgm:pt>
    <dgm:pt modelId="{9E52A1B5-865D-4D51-8841-FCF5EEACBFCB}" type="pres">
      <dgm:prSet presAssocID="{C63DA76F-D675-43A4-B81D-3285A974BC67}" presName="sibTrans" presStyleCnt="0"/>
      <dgm:spPr/>
    </dgm:pt>
    <dgm:pt modelId="{7511162E-5356-4214-BE48-1818F2B1504E}" type="pres">
      <dgm:prSet presAssocID="{A27A2057-723E-4B15-AEEC-7A9D8BC0E91B}" presName="compNode" presStyleCnt="0"/>
      <dgm:spPr/>
    </dgm:pt>
    <dgm:pt modelId="{896674C3-90AF-46D2-B022-DF3057363FD3}" type="pres">
      <dgm:prSet presAssocID="{A27A2057-723E-4B15-AEEC-7A9D8BC0E91B}" presName="bgRect" presStyleLbl="bgShp" presStyleIdx="5" presStyleCnt="6"/>
      <dgm:spPr/>
    </dgm:pt>
    <dgm:pt modelId="{8F663825-FA23-4A5B-B3B5-AD167CE75F3C}" type="pres">
      <dgm:prSet presAssocID="{A27A2057-723E-4B15-AEEC-7A9D8BC0E91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1FB25D0-5591-4C25-9BBF-2BCAD46EAFC4}" type="pres">
      <dgm:prSet presAssocID="{A27A2057-723E-4B15-AEEC-7A9D8BC0E91B}" presName="spaceRect" presStyleCnt="0"/>
      <dgm:spPr/>
    </dgm:pt>
    <dgm:pt modelId="{C8A8A3B5-5C35-4FFB-B1E7-06853F322894}" type="pres">
      <dgm:prSet presAssocID="{A27A2057-723E-4B15-AEEC-7A9D8BC0E91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E352506-DA7C-449C-B1DB-DC627B3B33C0}" type="presOf" srcId="{46678789-33B8-4E71-BA60-BF639C599A9F}" destId="{95298375-BE98-42B7-B90A-549F5FC3898A}" srcOrd="0" destOrd="0" presId="urn:microsoft.com/office/officeart/2018/2/layout/IconVerticalSolidList"/>
    <dgm:cxn modelId="{FD9A7318-C23A-47E0-898B-FFC24FDE6B20}" srcId="{FE41C717-89F7-4E71-81E0-A2CF93B889C8}" destId="{A27A2057-723E-4B15-AEEC-7A9D8BC0E91B}" srcOrd="5" destOrd="0" parTransId="{576F03CE-F6E8-4680-A344-D04F31CB21D9}" sibTransId="{820FFB8E-1860-400F-B284-74792135B3F9}"/>
    <dgm:cxn modelId="{0A21921D-C1E0-4B09-BBF8-697DFCAE0912}" type="presOf" srcId="{91BAB5AC-AB6F-4CF6-83DC-2D88E0721A68}" destId="{BBA57C52-DFA9-40EC-A331-E1C6C9CE7976}" srcOrd="0" destOrd="0" presId="urn:microsoft.com/office/officeart/2018/2/layout/IconVerticalSolidList"/>
    <dgm:cxn modelId="{23DCAF64-740E-4C5F-B1FB-2E11531BB5DF}" srcId="{FE41C717-89F7-4E71-81E0-A2CF93B889C8}" destId="{91BAB5AC-AB6F-4CF6-83DC-2D88E0721A68}" srcOrd="3" destOrd="0" parTransId="{26D83D69-6773-4B9D-91B1-8545234A8B9E}" sibTransId="{650DEEF0-30BA-4E72-ABE8-2406A68362CB}"/>
    <dgm:cxn modelId="{9F993973-0E8A-4CF0-BE97-B2C1FCCFE90A}" type="presOf" srcId="{FE41C717-89F7-4E71-81E0-A2CF93B889C8}" destId="{0BFEBD3E-D92F-4ED4-A597-F758E8F4484D}" srcOrd="0" destOrd="0" presId="urn:microsoft.com/office/officeart/2018/2/layout/IconVerticalSolidList"/>
    <dgm:cxn modelId="{363D439F-E22B-4C3E-8F1B-27A485E8230F}" type="presOf" srcId="{E599A8DF-3432-4F13-9A2E-E4448EC53FE3}" destId="{54B97BF6-4A0C-430E-B32F-94F4CB2A017D}" srcOrd="0" destOrd="0" presId="urn:microsoft.com/office/officeart/2018/2/layout/IconVerticalSolidList"/>
    <dgm:cxn modelId="{7B82CBBB-103C-40FD-ABD6-567267D617BE}" srcId="{FE41C717-89F7-4E71-81E0-A2CF93B889C8}" destId="{2BF8645C-8FD1-45CC-B985-9E336EE54605}" srcOrd="0" destOrd="0" parTransId="{44BE5071-0708-4E9B-8EAB-4BB3452285CE}" sibTransId="{84B15B8C-5D78-4AA9-B472-EBA87B50B460}"/>
    <dgm:cxn modelId="{AE4F11CB-6CE0-4299-AE25-997E4A5980C4}" type="presOf" srcId="{D4A9E8EE-E4FD-4EBF-AA17-DEDA557EB60B}" destId="{B945FF65-D1D6-46E5-8434-32F3060B57E3}" srcOrd="0" destOrd="0" presId="urn:microsoft.com/office/officeart/2018/2/layout/IconVerticalSolidList"/>
    <dgm:cxn modelId="{8706F2DE-C633-444B-A09C-18840EB388A7}" type="presOf" srcId="{2BF8645C-8FD1-45CC-B985-9E336EE54605}" destId="{666E3233-512D-49A0-974A-0017AD0612FB}" srcOrd="0" destOrd="0" presId="urn:microsoft.com/office/officeart/2018/2/layout/IconVerticalSolidList"/>
    <dgm:cxn modelId="{993853E8-F9FA-4C77-81C2-F998F9BDCF4E}" srcId="{FE41C717-89F7-4E71-81E0-A2CF93B889C8}" destId="{46678789-33B8-4E71-BA60-BF639C599A9F}" srcOrd="1" destOrd="0" parTransId="{8BF319A5-0D3B-4B5A-B8FC-326186A3389C}" sibTransId="{8C27F635-A93F-48CF-BA47-FCF516936C15}"/>
    <dgm:cxn modelId="{975370F3-90F7-46DD-ADE8-DD6AB733895D}" srcId="{FE41C717-89F7-4E71-81E0-A2CF93B889C8}" destId="{E599A8DF-3432-4F13-9A2E-E4448EC53FE3}" srcOrd="2" destOrd="0" parTransId="{58AD589E-9980-461D-B48F-86BA4A231388}" sibTransId="{B14973B8-0E5B-4AC3-A0DA-1F6E9ADBFD9A}"/>
    <dgm:cxn modelId="{ED267AF4-2478-4EE4-A242-B0F7B2237B72}" srcId="{FE41C717-89F7-4E71-81E0-A2CF93B889C8}" destId="{D4A9E8EE-E4FD-4EBF-AA17-DEDA557EB60B}" srcOrd="4" destOrd="0" parTransId="{B6698CDB-E9EB-4716-8CD0-3E1B229B52BE}" sibTransId="{C63DA76F-D675-43A4-B81D-3285A974BC67}"/>
    <dgm:cxn modelId="{C1BABAF5-B6D8-49D0-9695-2219074ABECC}" type="presOf" srcId="{A27A2057-723E-4B15-AEEC-7A9D8BC0E91B}" destId="{C8A8A3B5-5C35-4FFB-B1E7-06853F322894}" srcOrd="0" destOrd="0" presId="urn:microsoft.com/office/officeart/2018/2/layout/IconVerticalSolidList"/>
    <dgm:cxn modelId="{E039DD7A-E6DC-44C0-BA12-F794790829AF}" type="presParOf" srcId="{0BFEBD3E-D92F-4ED4-A597-F758E8F4484D}" destId="{AC7C63CA-925C-4D94-8747-298C784FF016}" srcOrd="0" destOrd="0" presId="urn:microsoft.com/office/officeart/2018/2/layout/IconVerticalSolidList"/>
    <dgm:cxn modelId="{3C882824-0A20-4ACF-A6A5-EF65CAA80451}" type="presParOf" srcId="{AC7C63CA-925C-4D94-8747-298C784FF016}" destId="{480C64F4-9931-4E16-9270-681EE9EBBB50}" srcOrd="0" destOrd="0" presId="urn:microsoft.com/office/officeart/2018/2/layout/IconVerticalSolidList"/>
    <dgm:cxn modelId="{253204B5-2896-4EC4-B360-E69D5BE9FB61}" type="presParOf" srcId="{AC7C63CA-925C-4D94-8747-298C784FF016}" destId="{69A723CA-71B7-4F35-99C7-C9D335E132C2}" srcOrd="1" destOrd="0" presId="urn:microsoft.com/office/officeart/2018/2/layout/IconVerticalSolidList"/>
    <dgm:cxn modelId="{10C4949E-4D22-4E42-B2E5-5F895D7BC6BB}" type="presParOf" srcId="{AC7C63CA-925C-4D94-8747-298C784FF016}" destId="{365AEFB0-59E4-492A-A694-B559F28683D7}" srcOrd="2" destOrd="0" presId="urn:microsoft.com/office/officeart/2018/2/layout/IconVerticalSolidList"/>
    <dgm:cxn modelId="{29EB6605-B43E-4814-9B89-04C48ED0AA92}" type="presParOf" srcId="{AC7C63CA-925C-4D94-8747-298C784FF016}" destId="{666E3233-512D-49A0-974A-0017AD0612FB}" srcOrd="3" destOrd="0" presId="urn:microsoft.com/office/officeart/2018/2/layout/IconVerticalSolidList"/>
    <dgm:cxn modelId="{C5AE4AC4-21D2-46C0-8E08-4D694DAA041E}" type="presParOf" srcId="{0BFEBD3E-D92F-4ED4-A597-F758E8F4484D}" destId="{7314A732-932A-4A3F-B499-276D2B04B8B5}" srcOrd="1" destOrd="0" presId="urn:microsoft.com/office/officeart/2018/2/layout/IconVerticalSolidList"/>
    <dgm:cxn modelId="{AFDA933D-28B6-42F4-92FF-CFE849C53FE3}" type="presParOf" srcId="{0BFEBD3E-D92F-4ED4-A597-F758E8F4484D}" destId="{ECDC93F9-3386-49FA-AE3C-51B191D93F82}" srcOrd="2" destOrd="0" presId="urn:microsoft.com/office/officeart/2018/2/layout/IconVerticalSolidList"/>
    <dgm:cxn modelId="{992C5E2A-859C-4860-B5A5-7315007E0F90}" type="presParOf" srcId="{ECDC93F9-3386-49FA-AE3C-51B191D93F82}" destId="{47439563-FB22-45E4-8046-07C905851D04}" srcOrd="0" destOrd="0" presId="urn:microsoft.com/office/officeart/2018/2/layout/IconVerticalSolidList"/>
    <dgm:cxn modelId="{0D96E656-1F2C-402B-AA72-5BF4B47BF658}" type="presParOf" srcId="{ECDC93F9-3386-49FA-AE3C-51B191D93F82}" destId="{45AF5F43-719C-4F89-AEA7-7BDA8C5B4A1E}" srcOrd="1" destOrd="0" presId="urn:microsoft.com/office/officeart/2018/2/layout/IconVerticalSolidList"/>
    <dgm:cxn modelId="{AAC9CAD4-AF08-48C3-8883-A59B0D3B4D33}" type="presParOf" srcId="{ECDC93F9-3386-49FA-AE3C-51B191D93F82}" destId="{7FD97659-3C03-4E82-B862-F9411F04062A}" srcOrd="2" destOrd="0" presId="urn:microsoft.com/office/officeart/2018/2/layout/IconVerticalSolidList"/>
    <dgm:cxn modelId="{F26629EE-E8A4-44CA-A2AF-656847A48896}" type="presParOf" srcId="{ECDC93F9-3386-49FA-AE3C-51B191D93F82}" destId="{95298375-BE98-42B7-B90A-549F5FC3898A}" srcOrd="3" destOrd="0" presId="urn:microsoft.com/office/officeart/2018/2/layout/IconVerticalSolidList"/>
    <dgm:cxn modelId="{2975A2A9-AA0E-4C85-B4B7-8255690AB981}" type="presParOf" srcId="{0BFEBD3E-D92F-4ED4-A597-F758E8F4484D}" destId="{130FEAB6-DC0F-4947-98E3-B158077363C7}" srcOrd="3" destOrd="0" presId="urn:microsoft.com/office/officeart/2018/2/layout/IconVerticalSolidList"/>
    <dgm:cxn modelId="{C9F7B6EF-2AA6-4F76-B50B-B31743739597}" type="presParOf" srcId="{0BFEBD3E-D92F-4ED4-A597-F758E8F4484D}" destId="{B845CC64-0BDD-4294-A55A-1E76E11F205E}" srcOrd="4" destOrd="0" presId="urn:microsoft.com/office/officeart/2018/2/layout/IconVerticalSolidList"/>
    <dgm:cxn modelId="{6E651EB3-3C1E-4EDD-8C46-1EAB2EB40C05}" type="presParOf" srcId="{B845CC64-0BDD-4294-A55A-1E76E11F205E}" destId="{EF6EC536-0A6C-4646-ABB4-22CEAE0EEB4E}" srcOrd="0" destOrd="0" presId="urn:microsoft.com/office/officeart/2018/2/layout/IconVerticalSolidList"/>
    <dgm:cxn modelId="{66C7C722-4B83-49AE-B017-52F66889326E}" type="presParOf" srcId="{B845CC64-0BDD-4294-A55A-1E76E11F205E}" destId="{772B383E-C302-48D3-8907-50B2784EBD54}" srcOrd="1" destOrd="0" presId="urn:microsoft.com/office/officeart/2018/2/layout/IconVerticalSolidList"/>
    <dgm:cxn modelId="{8A5BDC4B-B292-4416-A2C1-B6A2A689BD01}" type="presParOf" srcId="{B845CC64-0BDD-4294-A55A-1E76E11F205E}" destId="{9A0B0C22-E06C-4A73-B530-7D8D6C2B7554}" srcOrd="2" destOrd="0" presId="urn:microsoft.com/office/officeart/2018/2/layout/IconVerticalSolidList"/>
    <dgm:cxn modelId="{31ACA787-DF4E-4056-BDF0-39D9E5A96BDF}" type="presParOf" srcId="{B845CC64-0BDD-4294-A55A-1E76E11F205E}" destId="{54B97BF6-4A0C-430E-B32F-94F4CB2A017D}" srcOrd="3" destOrd="0" presId="urn:microsoft.com/office/officeart/2018/2/layout/IconVerticalSolidList"/>
    <dgm:cxn modelId="{8F5DC828-CFE4-4066-A585-BFD4F40C9065}" type="presParOf" srcId="{0BFEBD3E-D92F-4ED4-A597-F758E8F4484D}" destId="{D5FA9EDA-886F-473A-B4D2-48FA90334792}" srcOrd="5" destOrd="0" presId="urn:microsoft.com/office/officeart/2018/2/layout/IconVerticalSolidList"/>
    <dgm:cxn modelId="{C6FA1365-A21A-4FF4-B9C1-468C70A3EF46}" type="presParOf" srcId="{0BFEBD3E-D92F-4ED4-A597-F758E8F4484D}" destId="{4BE7C371-702F-43D3-999F-4DDAEF527042}" srcOrd="6" destOrd="0" presId="urn:microsoft.com/office/officeart/2018/2/layout/IconVerticalSolidList"/>
    <dgm:cxn modelId="{649C4DFE-5CD5-4A0A-8062-F955D6B1B901}" type="presParOf" srcId="{4BE7C371-702F-43D3-999F-4DDAEF527042}" destId="{2F1E8E8D-C24B-4971-8554-79FDAE7B5B59}" srcOrd="0" destOrd="0" presId="urn:microsoft.com/office/officeart/2018/2/layout/IconVerticalSolidList"/>
    <dgm:cxn modelId="{B791CC9D-4C8E-4AA6-B6DF-0F9DF98E86DD}" type="presParOf" srcId="{4BE7C371-702F-43D3-999F-4DDAEF527042}" destId="{3C18D2CF-9740-4B40-A125-2639D56D788A}" srcOrd="1" destOrd="0" presId="urn:microsoft.com/office/officeart/2018/2/layout/IconVerticalSolidList"/>
    <dgm:cxn modelId="{6BA8F827-07F5-4686-9F91-CE830FEE24F5}" type="presParOf" srcId="{4BE7C371-702F-43D3-999F-4DDAEF527042}" destId="{D21D0A14-DED8-4079-A64D-4C006A8A87BC}" srcOrd="2" destOrd="0" presId="urn:microsoft.com/office/officeart/2018/2/layout/IconVerticalSolidList"/>
    <dgm:cxn modelId="{873846ED-02FD-43C3-A8A2-824301FCAEC7}" type="presParOf" srcId="{4BE7C371-702F-43D3-999F-4DDAEF527042}" destId="{BBA57C52-DFA9-40EC-A331-E1C6C9CE7976}" srcOrd="3" destOrd="0" presId="urn:microsoft.com/office/officeart/2018/2/layout/IconVerticalSolidList"/>
    <dgm:cxn modelId="{E1093A06-D1E2-456D-8E91-C0A785B69F25}" type="presParOf" srcId="{0BFEBD3E-D92F-4ED4-A597-F758E8F4484D}" destId="{C424FEE0-7638-46C8-95B2-6A4405F1A302}" srcOrd="7" destOrd="0" presId="urn:microsoft.com/office/officeart/2018/2/layout/IconVerticalSolidList"/>
    <dgm:cxn modelId="{E67CD79B-D116-45EB-A1F7-6B163D590FCB}" type="presParOf" srcId="{0BFEBD3E-D92F-4ED4-A597-F758E8F4484D}" destId="{C1B338E8-1EAA-4657-8156-1BAF7684AA2D}" srcOrd="8" destOrd="0" presId="urn:microsoft.com/office/officeart/2018/2/layout/IconVerticalSolidList"/>
    <dgm:cxn modelId="{2C0AB087-0D54-4B2D-9782-A4BDF5F73E12}" type="presParOf" srcId="{C1B338E8-1EAA-4657-8156-1BAF7684AA2D}" destId="{0E5A0F7C-2B3C-471F-864D-6DC3D46538B4}" srcOrd="0" destOrd="0" presId="urn:microsoft.com/office/officeart/2018/2/layout/IconVerticalSolidList"/>
    <dgm:cxn modelId="{C1814B2F-E9DE-4905-A121-6BEA6C3050D1}" type="presParOf" srcId="{C1B338E8-1EAA-4657-8156-1BAF7684AA2D}" destId="{DE593970-F9B1-4964-B623-98B6557CE825}" srcOrd="1" destOrd="0" presId="urn:microsoft.com/office/officeart/2018/2/layout/IconVerticalSolidList"/>
    <dgm:cxn modelId="{FEEE0715-3228-4FB3-B669-581F31F1797A}" type="presParOf" srcId="{C1B338E8-1EAA-4657-8156-1BAF7684AA2D}" destId="{64136C1F-765C-4D24-BB8F-D312428E51B0}" srcOrd="2" destOrd="0" presId="urn:microsoft.com/office/officeart/2018/2/layout/IconVerticalSolidList"/>
    <dgm:cxn modelId="{9AD5E99D-574B-4D25-ACA0-F0CA17E9B762}" type="presParOf" srcId="{C1B338E8-1EAA-4657-8156-1BAF7684AA2D}" destId="{B945FF65-D1D6-46E5-8434-32F3060B57E3}" srcOrd="3" destOrd="0" presId="urn:microsoft.com/office/officeart/2018/2/layout/IconVerticalSolidList"/>
    <dgm:cxn modelId="{9847B663-0169-433C-800A-47B5001D16CB}" type="presParOf" srcId="{0BFEBD3E-D92F-4ED4-A597-F758E8F4484D}" destId="{9E52A1B5-865D-4D51-8841-FCF5EEACBFCB}" srcOrd="9" destOrd="0" presId="urn:microsoft.com/office/officeart/2018/2/layout/IconVerticalSolidList"/>
    <dgm:cxn modelId="{80170907-F53B-4A12-A514-4D5174BA40F6}" type="presParOf" srcId="{0BFEBD3E-D92F-4ED4-A597-F758E8F4484D}" destId="{7511162E-5356-4214-BE48-1818F2B1504E}" srcOrd="10" destOrd="0" presId="urn:microsoft.com/office/officeart/2018/2/layout/IconVerticalSolidList"/>
    <dgm:cxn modelId="{A34D1D24-5A80-41E8-850A-FF6F3AC399EA}" type="presParOf" srcId="{7511162E-5356-4214-BE48-1818F2B1504E}" destId="{896674C3-90AF-46D2-B022-DF3057363FD3}" srcOrd="0" destOrd="0" presId="urn:microsoft.com/office/officeart/2018/2/layout/IconVerticalSolidList"/>
    <dgm:cxn modelId="{9B211152-C08D-49E8-B1EA-EA898D7D7ABB}" type="presParOf" srcId="{7511162E-5356-4214-BE48-1818F2B1504E}" destId="{8F663825-FA23-4A5B-B3B5-AD167CE75F3C}" srcOrd="1" destOrd="0" presId="urn:microsoft.com/office/officeart/2018/2/layout/IconVerticalSolidList"/>
    <dgm:cxn modelId="{8F61A20A-91B7-463D-8DAF-0066FE3A0E4C}" type="presParOf" srcId="{7511162E-5356-4214-BE48-1818F2B1504E}" destId="{81FB25D0-5591-4C25-9BBF-2BCAD46EAFC4}" srcOrd="2" destOrd="0" presId="urn:microsoft.com/office/officeart/2018/2/layout/IconVerticalSolidList"/>
    <dgm:cxn modelId="{AED5BA82-1407-4FC8-8443-F197532BA8E5}" type="presParOf" srcId="{7511162E-5356-4214-BE48-1818F2B1504E}" destId="{C8A8A3B5-5C35-4FFB-B1E7-06853F3228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C64F4-9931-4E16-9270-681EE9EBBB50}">
      <dsp:nvSpPr>
        <dsp:cNvPr id="0" name=""/>
        <dsp:cNvSpPr/>
      </dsp:nvSpPr>
      <dsp:spPr>
        <a:xfrm>
          <a:off x="0" y="1376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723CA-71B7-4F35-99C7-C9D335E132C2}">
      <dsp:nvSpPr>
        <dsp:cNvPr id="0" name=""/>
        <dsp:cNvSpPr/>
      </dsp:nvSpPr>
      <dsp:spPr>
        <a:xfrm>
          <a:off x="177422" y="133343"/>
          <a:ext cx="322586" cy="322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E3233-512D-49A0-974A-0017AD0612FB}">
      <dsp:nvSpPr>
        <dsp:cNvPr id="0" name=""/>
        <dsp:cNvSpPr/>
      </dsp:nvSpPr>
      <dsp:spPr>
        <a:xfrm>
          <a:off x="677430" y="1376"/>
          <a:ext cx="6015317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Introdução</a:t>
          </a:r>
          <a:endParaRPr lang="en-US" sz="1900" kern="1200"/>
        </a:p>
      </dsp:txBody>
      <dsp:txXfrm>
        <a:off x="677430" y="1376"/>
        <a:ext cx="6015317" cy="586520"/>
      </dsp:txXfrm>
    </dsp:sp>
    <dsp:sp modelId="{47439563-FB22-45E4-8046-07C905851D04}">
      <dsp:nvSpPr>
        <dsp:cNvPr id="0" name=""/>
        <dsp:cNvSpPr/>
      </dsp:nvSpPr>
      <dsp:spPr>
        <a:xfrm>
          <a:off x="0" y="734526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AF5F43-719C-4F89-AEA7-7BDA8C5B4A1E}">
      <dsp:nvSpPr>
        <dsp:cNvPr id="0" name=""/>
        <dsp:cNvSpPr/>
      </dsp:nvSpPr>
      <dsp:spPr>
        <a:xfrm>
          <a:off x="177422" y="866493"/>
          <a:ext cx="322586" cy="322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98375-BE98-42B7-B90A-549F5FC3898A}">
      <dsp:nvSpPr>
        <dsp:cNvPr id="0" name=""/>
        <dsp:cNvSpPr/>
      </dsp:nvSpPr>
      <dsp:spPr>
        <a:xfrm>
          <a:off x="677430" y="734526"/>
          <a:ext cx="6015317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Modelo de Negócio</a:t>
          </a:r>
          <a:endParaRPr lang="en-US" sz="1900" kern="1200"/>
        </a:p>
      </dsp:txBody>
      <dsp:txXfrm>
        <a:off x="677430" y="734526"/>
        <a:ext cx="6015317" cy="586520"/>
      </dsp:txXfrm>
    </dsp:sp>
    <dsp:sp modelId="{EF6EC536-0A6C-4646-ABB4-22CEAE0EEB4E}">
      <dsp:nvSpPr>
        <dsp:cNvPr id="0" name=""/>
        <dsp:cNvSpPr/>
      </dsp:nvSpPr>
      <dsp:spPr>
        <a:xfrm>
          <a:off x="0" y="1467676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2B383E-C302-48D3-8907-50B2784EBD54}">
      <dsp:nvSpPr>
        <dsp:cNvPr id="0" name=""/>
        <dsp:cNvSpPr/>
      </dsp:nvSpPr>
      <dsp:spPr>
        <a:xfrm>
          <a:off x="177422" y="1599643"/>
          <a:ext cx="322586" cy="322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97BF6-4A0C-430E-B32F-94F4CB2A017D}">
      <dsp:nvSpPr>
        <dsp:cNvPr id="0" name=""/>
        <dsp:cNvSpPr/>
      </dsp:nvSpPr>
      <dsp:spPr>
        <a:xfrm>
          <a:off x="677430" y="1467676"/>
          <a:ext cx="6015317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Arquitetura da Solução</a:t>
          </a:r>
          <a:endParaRPr lang="en-US" sz="1900" kern="1200"/>
        </a:p>
      </dsp:txBody>
      <dsp:txXfrm>
        <a:off x="677430" y="1467676"/>
        <a:ext cx="6015317" cy="586520"/>
      </dsp:txXfrm>
    </dsp:sp>
    <dsp:sp modelId="{2F1E8E8D-C24B-4971-8554-79FDAE7B5B59}">
      <dsp:nvSpPr>
        <dsp:cNvPr id="0" name=""/>
        <dsp:cNvSpPr/>
      </dsp:nvSpPr>
      <dsp:spPr>
        <a:xfrm>
          <a:off x="0" y="2200827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8D2CF-9740-4B40-A125-2639D56D788A}">
      <dsp:nvSpPr>
        <dsp:cNvPr id="0" name=""/>
        <dsp:cNvSpPr/>
      </dsp:nvSpPr>
      <dsp:spPr>
        <a:xfrm>
          <a:off x="177422" y="2332794"/>
          <a:ext cx="322586" cy="3225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57C52-DFA9-40EC-A331-E1C6C9CE7976}">
      <dsp:nvSpPr>
        <dsp:cNvPr id="0" name=""/>
        <dsp:cNvSpPr/>
      </dsp:nvSpPr>
      <dsp:spPr>
        <a:xfrm>
          <a:off x="677430" y="2200827"/>
          <a:ext cx="6015317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Dashboard</a:t>
          </a:r>
          <a:endParaRPr lang="en-US" sz="1900" kern="1200"/>
        </a:p>
      </dsp:txBody>
      <dsp:txXfrm>
        <a:off x="677430" y="2200827"/>
        <a:ext cx="6015317" cy="586520"/>
      </dsp:txXfrm>
    </dsp:sp>
    <dsp:sp modelId="{0E5A0F7C-2B3C-471F-864D-6DC3D46538B4}">
      <dsp:nvSpPr>
        <dsp:cNvPr id="0" name=""/>
        <dsp:cNvSpPr/>
      </dsp:nvSpPr>
      <dsp:spPr>
        <a:xfrm>
          <a:off x="0" y="2933977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93970-F9B1-4964-B623-98B6557CE825}">
      <dsp:nvSpPr>
        <dsp:cNvPr id="0" name=""/>
        <dsp:cNvSpPr/>
      </dsp:nvSpPr>
      <dsp:spPr>
        <a:xfrm>
          <a:off x="177422" y="3065944"/>
          <a:ext cx="322586" cy="3225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5FF65-D1D6-46E5-8434-32F3060B57E3}">
      <dsp:nvSpPr>
        <dsp:cNvPr id="0" name=""/>
        <dsp:cNvSpPr/>
      </dsp:nvSpPr>
      <dsp:spPr>
        <a:xfrm>
          <a:off x="677430" y="2933977"/>
          <a:ext cx="6015317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Documentos Gerados</a:t>
          </a:r>
          <a:endParaRPr lang="en-US" sz="1900" kern="1200"/>
        </a:p>
      </dsp:txBody>
      <dsp:txXfrm>
        <a:off x="677430" y="2933977"/>
        <a:ext cx="6015317" cy="586520"/>
      </dsp:txXfrm>
    </dsp:sp>
    <dsp:sp modelId="{896674C3-90AF-46D2-B022-DF3057363FD3}">
      <dsp:nvSpPr>
        <dsp:cNvPr id="0" name=""/>
        <dsp:cNvSpPr/>
      </dsp:nvSpPr>
      <dsp:spPr>
        <a:xfrm>
          <a:off x="0" y="3667127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63825-FA23-4A5B-B3B5-AD167CE75F3C}">
      <dsp:nvSpPr>
        <dsp:cNvPr id="0" name=""/>
        <dsp:cNvSpPr/>
      </dsp:nvSpPr>
      <dsp:spPr>
        <a:xfrm>
          <a:off x="177422" y="3799094"/>
          <a:ext cx="322586" cy="3225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8A3B5-5C35-4FFB-B1E7-06853F322894}">
      <dsp:nvSpPr>
        <dsp:cNvPr id="0" name=""/>
        <dsp:cNvSpPr/>
      </dsp:nvSpPr>
      <dsp:spPr>
        <a:xfrm>
          <a:off x="677430" y="3667127"/>
          <a:ext cx="6015317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Conclusão</a:t>
          </a:r>
          <a:endParaRPr lang="en-US" sz="1900" kern="1200"/>
        </a:p>
      </dsp:txBody>
      <dsp:txXfrm>
        <a:off x="677430" y="3667127"/>
        <a:ext cx="6015317" cy="586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B4287-6066-4B4E-9E01-B7046C734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pt-PT" sz="4400" dirty="0"/>
              <a:t>Sistemas de informação organizacionais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DC5776-8F6B-4DCB-9106-57AE349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443368"/>
            <a:ext cx="8791575" cy="865991"/>
          </a:xfrm>
        </p:spPr>
        <p:txBody>
          <a:bodyPr>
            <a:normAutofit/>
          </a:bodyPr>
          <a:lstStyle/>
          <a:p>
            <a:endParaRPr lang="pt-PT" dirty="0"/>
          </a:p>
        </p:txBody>
      </p:sp>
      <p:pic>
        <p:nvPicPr>
          <p:cNvPr id="5" name="Imagem 4" descr="Uma imagem com desenho, símbolo&#10;&#10;Descrição gerada automaticamente">
            <a:extLst>
              <a:ext uri="{FF2B5EF4-FFF2-40B4-BE49-F238E27FC236}">
                <a16:creationId xmlns:a16="http://schemas.microsoft.com/office/drawing/2014/main" id="{F2F84D79-6D05-47CF-80DA-77756B074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4" y="1379069"/>
            <a:ext cx="8791575" cy="235174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96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B439F9B-37E8-429A-BF97-55F25FCB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Documentos gerados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22C103-9D18-41EA-9AC2-A0345E30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666" y="3602038"/>
            <a:ext cx="3500301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cap="all">
                <a:solidFill>
                  <a:schemeClr val="tx2"/>
                </a:solidFill>
              </a:rPr>
              <a:t>Vendas Produto por Cliente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EA9B643B-B316-4296-9F79-F2E08508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C99283-DB8A-4EFD-B912-C588D07B2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49" b="27562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38F9AE2-277A-417D-91AA-7699FDCCB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pt-PT" sz="400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4A9C44-2C20-421E-BF35-458586B17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Numa primeira fase, conseguimos entender a importância do </a:t>
            </a:r>
            <a:r>
              <a:rPr lang="pt-PT" sz="17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Business Model Canvas</a:t>
            </a: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para estruturar, de forma fundamentada, como funciona uma organização a nível de modelo de negócio aprofundando nos 9 principais blocos de um negócio foi possível compreender a forma da empresa gerar lucro e como poderá ter lucro e sucesso.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 seguida, numa segunda fase, utilizamos também, a modelação de arquitetura para que a nossa Aplicação Web (Dashboard) fosse bem estruturada a nível de comunicação e controlo das duas grandes partes que a compões, sejam elas a parte de Front-End e Back-End. Contribuindo assim para uma aplicação intuitiva e de fácil uso, seja qual for o grau de instrução do utilizador.</a:t>
            </a:r>
            <a:endParaRPr lang="pt-PT" sz="17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pt-PT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finalizar e de acordo com as restrições apresentadas no enunciado, foram emitidas faturas para demostrar o cumprimento dos processos de negócio e das restrições anteriormente descritas. </a:t>
            </a:r>
            <a:endParaRPr lang="pt-PT" sz="17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0674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C95562E-F9EB-47FF-9FC1-96EAE7913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pt-PT" sz="4000"/>
              <a:t>FIM</a:t>
            </a:r>
          </a:p>
        </p:txBody>
      </p:sp>
      <p:sp>
        <p:nvSpPr>
          <p:cNvPr id="75" name="Marcador de Posição de Conteúdo 2">
            <a:extLst>
              <a:ext uri="{FF2B5EF4-FFF2-40B4-BE49-F238E27FC236}">
                <a16:creationId xmlns:a16="http://schemas.microsoft.com/office/drawing/2014/main" id="{7E3AF392-B77C-4BF0-ABE6-FC00ED3D6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PT" dirty="0"/>
              <a:t>Abílio Castro – 8170054</a:t>
            </a:r>
          </a:p>
          <a:p>
            <a:pPr marL="0" indent="0">
              <a:buNone/>
            </a:pPr>
            <a:r>
              <a:rPr lang="pt-PT" dirty="0"/>
              <a:t>Pedro Pinto – 8170262</a:t>
            </a:r>
          </a:p>
          <a:p>
            <a:pPr marL="0" indent="0">
              <a:buNone/>
            </a:pPr>
            <a:r>
              <a:rPr lang="pt-PT" dirty="0"/>
              <a:t>Ricardo Cardoso – 8170268</a:t>
            </a:r>
          </a:p>
          <a:p>
            <a:pPr marL="0" indent="0">
              <a:buNone/>
            </a:pPr>
            <a:r>
              <a:rPr lang="pt-PT" dirty="0"/>
              <a:t>Ricardo Ferreira – 8170269</a:t>
            </a:r>
          </a:p>
          <a:p>
            <a:pPr marL="0" indent="0">
              <a:buNone/>
            </a:pPr>
            <a:r>
              <a:rPr lang="pt-PT" dirty="0"/>
              <a:t>Vitor Santos - 8170312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430944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5D51F4-4B2C-4E92-AD42-C0F8079B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0ADF90-29DF-49C2-92C5-E75C306E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D94EBD0-9E98-49B5-BCBB-C0E75E65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234D58E-884C-476F-9B2D-7E6C29BCD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146033F-CB0A-44E4-A16A-95C026C9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2004D0A-5BA4-4D6F-AE5B-BCCF1CDB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9D61DD8-7030-4EF7-974E-9F87E805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79CE806A-0577-41E9-8F07-B6A7EFB4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F58E8F2-EAC5-477C-93D6-1AC0E034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90C5478-265D-4D73-8259-A0369435C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B688B6B-CD3A-4D50-B661-3BFFEE2D3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22BB8A2-A9CF-40A0-92DC-F2456B8B7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920BBCC-C237-4B3E-B2DA-B8172A392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8A6B29A0-A4F7-448E-88D5-26F690D81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52A6476-E345-40C8-AE07-B93E8A7E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518D32FD-7EA1-4C43-AA4B-B9E10B68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4AA62115-722D-4045-AE1B-771314CA2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2C94E681-7784-4E31-B5B5-DDBF9C614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9578B6A7-2499-4CFF-A6E5-0FDB1B8A2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6B8D001-28C9-49CB-9B96-4D67E218C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0576248-23CA-477D-A630-4EA4F06F8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9F00424-4DC1-4DD5-B429-EB428628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D03BC62-061A-46A3-AEB3-75C125F3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7C0B4D4C-7EC6-47E0-8F9C-E0C4BCCE1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346BF759-C964-4656-9724-9F6B9E75F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21A41F6C-9A3A-4A88-8369-173CEC967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C7719558-E4BA-41E1-AE9B-8B7C2826D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5AD44B-443D-473E-BBE4-6877C1A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9D25FFB-6A08-4A00-8BE1-8C987B3D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E642A42B-C95B-433E-9A81-2174F728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C3D77CC-6916-4BF8-8CDF-71E4BF2E6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8897B-113F-4BE0-A8B0-6467E5A2E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8C790BB1-DB5D-4D11-ACA1-045F7B5D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14E82C3E-2BBF-4E7A-A4F1-B092898A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BD9DCED-205F-40C0-A8F6-09CA8AC21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E6B6536-B16B-44C8-BF75-0B51F159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08673EBA-802C-469A-80AB-14A951A75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5BB5611-2E78-4C27-8778-E8A39B157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CA85219-9A72-4256-A50C-799C0D0AE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46E28662-9979-4ACD-9DB1-9E4B1814F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A057C9FB-3B25-4A5E-A20E-B7773732E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596D5A52-895F-4C7B-BCEC-E4AB25C7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A3BFF1E9-0954-48E0-A32B-066414467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40592818-8A9B-429B-8166-22A0893C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52399E8-91EF-4363-81C4-4EBE3790A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0DE18992-35FF-4D27-AAB7-88D9A7881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162D7313-86C3-45AF-AC7A-C5429A22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4033A1EE-166E-4246-AB00-AA91D7B8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9F5BA15F-D1CD-44A2-B643-290576317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673D8FDD-D165-4834-B9F4-E15C5EBD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314E2D52-365D-407E-A832-01E0F860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299BE646-A2B8-42AB-8DE3-9E38BF21D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6CBF7F9-54D6-418C-B679-4A03F1AF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2B8FDD23-E511-4B50-8A45-E25C8EBFB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B04AC64C-ACEE-462D-95F2-3D82FF090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9E0086A8-06D1-484E-805F-460346EB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1952C3C6-3706-447A-A721-81155E748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F264C83C-EFE0-4E45-A20F-4A437FC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7E1F77A7-8C12-430E-A0C7-386E9FECC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B9535DE4-FAFA-446C-A46C-F06D18D3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72A1C8-8724-468E-848D-CFC2EB6E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</a:rPr>
              <a:t>Índice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4B9D4E16-CFC2-440E-9275-23D299C00E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32939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443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A39A6-9929-4232-8E4D-A50155D3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6FE998-060F-4F50-A9E0-7AA26799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 EVITAR é uma empresa fictícia cuja área de negócio é a venda de componentes eletrónicos, hardware e mobília.</a:t>
            </a:r>
          </a:p>
          <a:p>
            <a:r>
              <a:rPr lang="pt-PT" dirty="0"/>
              <a:t>No âmbito do trabalho prático foi fundamentado o </a:t>
            </a:r>
            <a:r>
              <a:rPr lang="pt-PT" b="1" dirty="0"/>
              <a:t>Modelo de Negócio</a:t>
            </a:r>
            <a:r>
              <a:rPr lang="pt-PT" dirty="0"/>
              <a:t>, configurado o </a:t>
            </a:r>
            <a:r>
              <a:rPr lang="pt-PT" b="1" dirty="0"/>
              <a:t>ERP </a:t>
            </a:r>
            <a:r>
              <a:rPr lang="pt-PT" dirty="0"/>
              <a:t>e arquitetado e desenvolvido um </a:t>
            </a:r>
            <a:r>
              <a:rPr lang="pt-PT" b="1" dirty="0"/>
              <a:t>Dashboard</a:t>
            </a:r>
            <a:r>
              <a:rPr lang="pt-PT" dirty="0"/>
              <a:t> para consulta de dados.</a:t>
            </a:r>
          </a:p>
        </p:txBody>
      </p:sp>
    </p:spTree>
    <p:extLst>
      <p:ext uri="{BB962C8B-B14F-4D97-AF65-F5344CB8AC3E}">
        <p14:creationId xmlns:p14="http://schemas.microsoft.com/office/powerpoint/2010/main" val="305677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35FF5-9BD7-4384-8C8E-ED4271D8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pt-PT" sz="2800" dirty="0"/>
              <a:t>Modelo de negócio</a:t>
            </a:r>
          </a:p>
        </p:txBody>
      </p:sp>
      <p:sp>
        <p:nvSpPr>
          <p:cNvPr id="17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91272C23-FCCF-4F07-8187-097C7733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64014"/>
            <a:ext cx="6112382" cy="432451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17BA40-7746-466F-9B8C-53C7A287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err="1"/>
              <a:t>Parceiros</a:t>
            </a:r>
            <a:r>
              <a:rPr lang="en-US" sz="1800" dirty="0"/>
              <a:t> </a:t>
            </a:r>
            <a:r>
              <a:rPr lang="en-US" sz="1800" dirty="0" err="1"/>
              <a:t>Chave</a:t>
            </a:r>
            <a:endParaRPr lang="en-US" sz="1800" dirty="0"/>
          </a:p>
          <a:p>
            <a:r>
              <a:rPr lang="en-US" sz="1800" dirty="0" err="1"/>
              <a:t>Atividades</a:t>
            </a:r>
            <a:r>
              <a:rPr lang="en-US" sz="1800" dirty="0"/>
              <a:t> </a:t>
            </a:r>
            <a:r>
              <a:rPr lang="en-US" sz="1800" dirty="0" err="1"/>
              <a:t>Chave</a:t>
            </a:r>
            <a:endParaRPr lang="en-US" sz="1800" dirty="0"/>
          </a:p>
          <a:p>
            <a:r>
              <a:rPr lang="en-US" sz="1800" dirty="0" err="1"/>
              <a:t>Recursos</a:t>
            </a:r>
            <a:r>
              <a:rPr lang="en-US" sz="1800" dirty="0"/>
              <a:t> </a:t>
            </a:r>
            <a:r>
              <a:rPr lang="en-US" sz="1800" dirty="0" err="1"/>
              <a:t>Chave</a:t>
            </a:r>
            <a:endParaRPr lang="en-US" sz="1800" dirty="0"/>
          </a:p>
          <a:p>
            <a:r>
              <a:rPr lang="en-US" sz="1800" dirty="0" err="1"/>
              <a:t>Proposta</a:t>
            </a:r>
            <a:r>
              <a:rPr lang="en-US" sz="1800" dirty="0"/>
              <a:t> de Valor</a:t>
            </a:r>
          </a:p>
          <a:p>
            <a:r>
              <a:rPr lang="en-US" sz="1800" dirty="0" err="1"/>
              <a:t>Relações</a:t>
            </a:r>
            <a:r>
              <a:rPr lang="en-US" sz="1800" dirty="0"/>
              <a:t> com </a:t>
            </a:r>
            <a:r>
              <a:rPr lang="en-US" sz="1800" dirty="0" err="1"/>
              <a:t>Consumidor</a:t>
            </a:r>
            <a:endParaRPr lang="en-US" sz="1800" dirty="0"/>
          </a:p>
          <a:p>
            <a:r>
              <a:rPr lang="en-US" sz="1800" dirty="0" err="1"/>
              <a:t>Canais</a:t>
            </a:r>
            <a:endParaRPr lang="en-US" sz="1800" dirty="0"/>
          </a:p>
          <a:p>
            <a:r>
              <a:rPr lang="en-US" sz="1800" dirty="0" err="1"/>
              <a:t>Segmentos</a:t>
            </a:r>
            <a:r>
              <a:rPr lang="en-US" sz="1800" dirty="0"/>
              <a:t> de </a:t>
            </a:r>
            <a:r>
              <a:rPr lang="en-US" sz="1800" dirty="0" err="1"/>
              <a:t>Consumidor</a:t>
            </a:r>
            <a:r>
              <a:rPr lang="en-US" sz="1800" dirty="0"/>
              <a:t>/</a:t>
            </a:r>
            <a:r>
              <a:rPr lang="en-US" sz="1800" dirty="0" err="1"/>
              <a:t>Público</a:t>
            </a:r>
            <a:r>
              <a:rPr lang="en-US" sz="1800" dirty="0"/>
              <a:t> </a:t>
            </a:r>
            <a:r>
              <a:rPr lang="en-US" sz="1800" dirty="0" err="1"/>
              <a:t>Alvo</a:t>
            </a:r>
            <a:endParaRPr lang="en-US" sz="1800" dirty="0"/>
          </a:p>
          <a:p>
            <a:r>
              <a:rPr lang="en-US" sz="1800" dirty="0" err="1"/>
              <a:t>Custo</a:t>
            </a:r>
            <a:r>
              <a:rPr lang="en-US" sz="1800" dirty="0"/>
              <a:t> da </a:t>
            </a:r>
            <a:r>
              <a:rPr lang="en-US" sz="1800" dirty="0" err="1"/>
              <a:t>Estrutura</a:t>
            </a:r>
            <a:endParaRPr lang="en-US" sz="1800" dirty="0"/>
          </a:p>
          <a:p>
            <a:r>
              <a:rPr lang="en-US" sz="1800" dirty="0"/>
              <a:t>Fontes de </a:t>
            </a:r>
            <a:r>
              <a:rPr lang="en-US" sz="1800" dirty="0" err="1"/>
              <a:t>Rendimento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8464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B39A8-2048-4AF5-8A84-C18648B1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pt-PT"/>
              <a:t>Arquitetura da Solução</a:t>
            </a:r>
            <a:endParaRPr lang="pt-PT" dirty="0"/>
          </a:p>
        </p:txBody>
      </p:sp>
      <p:sp>
        <p:nvSpPr>
          <p:cNvPr id="14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desenho, relógio, computador, mesa&#10;&#10;Descrição gerada automaticamente">
            <a:extLst>
              <a:ext uri="{FF2B5EF4-FFF2-40B4-BE49-F238E27FC236}">
                <a16:creationId xmlns:a16="http://schemas.microsoft.com/office/drawing/2014/main" id="{EF790FF5-BBC8-47FA-8274-1127DA5D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2758756"/>
            <a:ext cx="3178638" cy="1335027"/>
          </a:xfrm>
          <a:prstGeom prst="rect">
            <a:avLst/>
          </a:prstGeom>
        </p:spPr>
      </p:pic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AEDD4C1-0D53-43F3-A615-18C4D7DCE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pt-PT" dirty="0"/>
              <a:t>Padrão MVC</a:t>
            </a:r>
          </a:p>
          <a:p>
            <a:r>
              <a:rPr lang="pt-PT" dirty="0"/>
              <a:t>Back-End: Node.JS</a:t>
            </a:r>
          </a:p>
          <a:p>
            <a:r>
              <a:rPr lang="pt-PT" dirty="0"/>
              <a:t>Front-End: HTML, CSS e JavaScript</a:t>
            </a:r>
          </a:p>
          <a:p>
            <a:r>
              <a:rPr lang="pt-PT" dirty="0"/>
              <a:t>Base de Dados: MongoDB</a:t>
            </a:r>
          </a:p>
        </p:txBody>
      </p:sp>
    </p:spTree>
    <p:extLst>
      <p:ext uri="{BB962C8B-B14F-4D97-AF65-F5344CB8AC3E}">
        <p14:creationId xmlns:p14="http://schemas.microsoft.com/office/powerpoint/2010/main" val="226758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93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65AD757-E2F8-4BB0-B8B5-750B4D96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Dashboard</a:t>
            </a:r>
          </a:p>
        </p:txBody>
      </p:sp>
      <p:sp>
        <p:nvSpPr>
          <p:cNvPr id="148" name="Round Diagonal Corner Rectangle 6">
            <a:extLst>
              <a:ext uri="{FF2B5EF4-FFF2-40B4-BE49-F238E27FC236}">
                <a16:creationId xmlns:a16="http://schemas.microsoft.com/office/drawing/2014/main" id="{66D7BB2A-2127-4B10-B638-E01043C89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4724814D-AEC8-4309-BC6A-EE9A0B740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244" y="951493"/>
            <a:ext cx="2276252" cy="2975493"/>
          </a:xfrm>
          <a:prstGeom prst="rect">
            <a:avLst/>
          </a:prstGeom>
        </p:spPr>
      </p:pic>
      <p:pic>
        <p:nvPicPr>
          <p:cNvPr id="11" name="Imagem 10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D7CA7D8-26EE-4F5C-A901-21FABC0D2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890" y="951493"/>
            <a:ext cx="4595355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7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ABCC49F-CFD5-4E83-92AD-AD4BB99B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dashboard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66D7BB2A-2127-4B10-B638-E01043C89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D10912C8-6184-4499-B854-7D5CC524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787" y="951493"/>
            <a:ext cx="4613167" cy="2975493"/>
          </a:xfrm>
          <a:prstGeom prst="rect">
            <a:avLst/>
          </a:prstGeom>
        </p:spPr>
      </p:pic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90EB8AAF-C5CA-4123-9889-69C1E0FEB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062713"/>
            <a:ext cx="5051472" cy="27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AC61633D-9A06-4EE6-8CCA-125E665DA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7A852C8-BC01-40BA-9756-A40AB1DD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5E833F64-1EC5-48F9-9629-15731363C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49625B00-F175-4AF2-A4A8-DD4C7C29C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8548D69-F7A8-408F-B36A-CE536F9EA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E86213A7-EC0E-4C43-A8BB-903154E8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B31A9BC9-306F-4756-AC1D-CBEFF5003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DDF1C95-CE0A-4A54-A208-58B5171B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9B523C42-9B96-471D-8841-372C3784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02E84A0F-4A41-4C49-BAA2-F63385317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33776A90-2B6D-42E7-BC25-CC6F0DBF1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9F3E5CC-7FEE-4BC8-8249-08FDFB17E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850AA1E1-9C1E-404A-954C-D97E0BE34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36D9AD7E-773D-4BB1-ACEE-00563B516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033B781-6231-425F-8304-A961AA806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786E3D0-D76C-4472-A088-5B8E00593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5CF52AD3-8E5C-4910-9B62-C81C650AF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A35A36B6-0527-42BB-BD6E-725046419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C82CDD5E-E7AC-4F4C-B545-9A12B252A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87444BF1-FAA9-41E0-A061-952B5844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A23B4B8-AE8E-44C4-8051-88AC38B8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CACE757-BB92-474C-9756-5DA2C4B3B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5345926B-3BE3-47B0-B9D0-247EF3D98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62927A9D-539B-4F60-BDDC-A703ED10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B957EE2B-5833-4676-9CC0-33FFEF49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38E9BBD8-44F9-4A62-9F47-F1E82E0D9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C3D95AFA-85F3-4317-A9F1-D5E4FF5F0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F0DC07E6-3215-437A-B116-01F998C68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B4FA4AF6-2538-4681-BEC4-DDF073033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55CCC77A-701C-4973-BE7C-634F37B8E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79D82C9F-B52F-425F-AFAF-E87DBB17C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E902D233-A16F-4F21-8040-1C41D7F5B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AB396242-AE99-4E2E-B64C-42D232A1E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0061D7A-10B2-4AD4-AF05-091631E7C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3C06240B-3EE1-410C-BD54-FA63E3DE4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BAFA4C69-36C1-4AEE-921A-2EECACCB6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B8785337-6476-4F9E-9CB3-8BEE64B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53AE4527-A215-441E-AE41-B8B301DD0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4CCB478F-211A-4766-8821-D3DDCC2F1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44A17BB7-BD39-48EF-999D-7D5C9D02A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5B9CE92D-8011-4CF3-80C3-6883EC8B1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5ED1CF5D-1E66-4AEC-99B3-B3D4E26C9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C72C583E-A8EA-4A45-8FA0-6560160EB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08D37DE4-6C04-47AA-9D00-48A55BE93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4B2D388-168A-4F79-861B-27362D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21D2A117-6B87-47F5-B5BE-DCE83B227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70840464-B6A0-40E5-BA4A-1B99F6AD5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A9D20A15-4967-4B13-B558-E81C4EDCF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6934E340-6667-466E-A5B7-B0167DC9C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4D349E6E-F4FB-43B7-86D6-C90C28801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23D5ABA0-3217-4485-BCAE-779BD7E1B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45CF2BCB-E4BA-403E-905C-0254C5E24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F12E1D2C-E1C8-455C-B173-30AB0D510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A58BEE69-0D65-4014-93A8-414056A27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9C0C17B2-6B3A-47BF-A16C-2E7D52374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D71D7359-60C1-4277-8402-6C40DAF10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65CF19B-B09E-44EE-909B-1C104B41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Documentos Gerados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9762A1-6535-4456-8784-E64E73D88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75" y="5722411"/>
            <a:ext cx="8369450" cy="4803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tx2"/>
                </a:solidFill>
              </a:rPr>
              <a:t>Comparação de Vendas e Compras em diferentes anos</a:t>
            </a:r>
          </a:p>
        </p:txBody>
      </p:sp>
      <p:sp>
        <p:nvSpPr>
          <p:cNvPr id="74" name="Round Diagonal Corner Rectangle 6">
            <a:extLst>
              <a:ext uri="{FF2B5EF4-FFF2-40B4-BE49-F238E27FC236}">
                <a16:creationId xmlns:a16="http://schemas.microsoft.com/office/drawing/2014/main" id="{2D83DAE5-E4A9-40E6-862E-79F55B6B0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6604EAB-31D8-4D5F-97D5-F64B34F3B5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9" r="-1" b="51958"/>
          <a:stretch/>
        </p:blipFill>
        <p:spPr>
          <a:xfrm>
            <a:off x="987014" y="951493"/>
            <a:ext cx="5044782" cy="29754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BD9394-6200-4F0C-88E6-D31F0267FF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6" r="-1" b="52980"/>
          <a:stretch/>
        </p:blipFill>
        <p:spPr>
          <a:xfrm>
            <a:off x="6195522" y="951493"/>
            <a:ext cx="504478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53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AC61633D-9A06-4EE6-8CCA-125E665DA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13">
            <a:extLst>
              <a:ext uri="{FF2B5EF4-FFF2-40B4-BE49-F238E27FC236}">
                <a16:creationId xmlns:a16="http://schemas.microsoft.com/office/drawing/2014/main" id="{77A852C8-BC01-40BA-9756-A40AB1DD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5E833F64-1EC5-48F9-9629-15731363C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9625B00-F175-4AF2-A4A8-DD4C7C29C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8548D69-F7A8-408F-B36A-CE536F9EA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E86213A7-EC0E-4C43-A8BB-903154E8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31A9BC9-306F-4756-AC1D-CBEFF5003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5DDF1C95-CE0A-4A54-A208-58B5171B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B523C42-9B96-471D-8841-372C3784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2E84A0F-4A41-4C49-BAA2-F63385317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3776A90-2B6D-42E7-BC25-CC6F0DBF1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9F3E5CC-7FEE-4BC8-8249-08FDFB17E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850AA1E1-9C1E-404A-954C-D97E0BE34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6D9AD7E-773D-4BB1-ACEE-00563B516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033B781-6231-425F-8304-A961AA806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786E3D0-D76C-4472-A088-5B8E00593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5CF52AD3-8E5C-4910-9B62-C81C650AF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35A36B6-0527-42BB-BD6E-725046419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82CDD5E-E7AC-4F4C-B545-9A12B252A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87444BF1-FAA9-41E0-A061-952B5844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A23B4B8-AE8E-44C4-8051-88AC38B8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3CACE757-BB92-474C-9756-5DA2C4B3B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345926B-3BE3-47B0-B9D0-247EF3D98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62927A9D-539B-4F60-BDDC-A703ED10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957EE2B-5833-4676-9CC0-33FFEF49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38E9BBD8-44F9-4A62-9F47-F1E82E0D9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C3D95AFA-85F3-4317-A9F1-D5E4FF5F0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F0DC07E6-3215-437A-B116-01F998C68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B4FA4AF6-2538-4681-BEC4-DDF073033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5CCC77A-701C-4973-BE7C-634F37B8E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79D82C9F-B52F-425F-AFAF-E87DBB17C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E902D233-A16F-4F21-8040-1C41D7F5B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396242-AE99-4E2E-B64C-42D232A1E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B0061D7A-10B2-4AD4-AF05-091631E7C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6240B-3EE1-410C-BD54-FA63E3DE4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AFA4C69-36C1-4AEE-921A-2EECACCB6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B8785337-6476-4F9E-9CB3-8BEE64B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3AE4527-A215-441E-AE41-B8B301DD0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4CCB478F-211A-4766-8821-D3DDCC2F1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4A17BB7-BD39-48EF-999D-7D5C9D02A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5B9CE92D-8011-4CF3-80C3-6883EC8B1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ED1CF5D-1E66-4AEC-99B3-B3D4E26C9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C72C583E-A8EA-4A45-8FA0-6560160EB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08D37DE4-6C04-47AA-9D00-48A55BE93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64B2D388-168A-4F79-861B-27362D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21D2A117-6B87-47F5-B5BE-DCE83B227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70840464-B6A0-40E5-BA4A-1B99F6AD5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9D20A15-4967-4B13-B558-E81C4EDCF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6934E340-6667-466E-A5B7-B0167DC9C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4D349E6E-F4FB-43B7-86D6-C90C28801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3D5ABA0-3217-4485-BCAE-779BD7E1B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45CF2BCB-E4BA-403E-905C-0254C5E24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12E1D2C-E1C8-455C-B173-30AB0D510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A58BEE69-0D65-4014-93A8-414056A27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9C0C17B2-6B3A-47BF-A16C-2E7D52374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D71D7359-60C1-4277-8402-6C40DAF10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AB012A3-1344-4708-924F-36D53B06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Documentos gerados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8649E4-BA1C-46E7-B2EC-38D9CF370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75" y="5722411"/>
            <a:ext cx="8369450" cy="4803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tx2"/>
                </a:solidFill>
              </a:rPr>
              <a:t>Compras por Produto e Compras por Fornecedor</a:t>
            </a:r>
          </a:p>
        </p:txBody>
      </p:sp>
      <p:sp>
        <p:nvSpPr>
          <p:cNvPr id="74" name="Round Diagonal Corner Rectangle 6">
            <a:extLst>
              <a:ext uri="{FF2B5EF4-FFF2-40B4-BE49-F238E27FC236}">
                <a16:creationId xmlns:a16="http://schemas.microsoft.com/office/drawing/2014/main" id="{60FDE4D8-588D-4AFF-B2B2-3D5CA2CAD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7051DAB-2CB0-4789-8751-9236C479F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31" r="2" b="43550"/>
          <a:stretch/>
        </p:blipFill>
        <p:spPr>
          <a:xfrm>
            <a:off x="987014" y="951493"/>
            <a:ext cx="3925642" cy="2975493"/>
          </a:xfrm>
          <a:prstGeom prst="rect">
            <a:avLst/>
          </a:prstGeom>
        </p:spPr>
      </p:pic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E7359BC5-AAFF-43AB-B744-33C98AEF3B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47" r="-2" b="62203"/>
          <a:stretch/>
        </p:blipFill>
        <p:spPr>
          <a:xfrm>
            <a:off x="5076382" y="951493"/>
            <a:ext cx="616392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4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Ecrã Panorâmico</PresentationFormat>
  <Paragraphs>44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Circuito</vt:lpstr>
      <vt:lpstr>Sistemas de informação organizacionais</vt:lpstr>
      <vt:lpstr>Índice</vt:lpstr>
      <vt:lpstr>Introdução</vt:lpstr>
      <vt:lpstr>Modelo de negócio</vt:lpstr>
      <vt:lpstr>Arquitetura da Solução</vt:lpstr>
      <vt:lpstr>Dashboard</vt:lpstr>
      <vt:lpstr>dashboard</vt:lpstr>
      <vt:lpstr>Documentos Gerados</vt:lpstr>
      <vt:lpstr>Documentos gerados</vt:lpstr>
      <vt:lpstr>Documentos gerados</vt:lpstr>
      <vt:lpstr>Conclusão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informação organizacionais</dc:title>
  <dc:creator>Vitor Santos</dc:creator>
  <cp:lastModifiedBy>Vitor Santos</cp:lastModifiedBy>
  <cp:revision>1</cp:revision>
  <dcterms:created xsi:type="dcterms:W3CDTF">2020-06-06T19:18:54Z</dcterms:created>
  <dcterms:modified xsi:type="dcterms:W3CDTF">2020-06-06T19:18:59Z</dcterms:modified>
</cp:coreProperties>
</file>